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</p:sldIdLst>
  <p:sldSz cx="7315200" cy="9144000"/>
  <p:notesSz cx="7102475" cy="9388475"/>
  <p:defaultTextStyle>
    <a:defPPr>
      <a:defRPr lang="en-US"/>
    </a:defPPr>
    <a:lvl1pPr marL="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1pPr>
    <a:lvl2pPr marL="26449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2pPr>
    <a:lvl3pPr marL="52898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3pPr>
    <a:lvl4pPr marL="79347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4pPr>
    <a:lvl5pPr marL="105796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5pPr>
    <a:lvl6pPr marL="132245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6pPr>
    <a:lvl7pPr marL="158694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7pPr>
    <a:lvl8pPr marL="185143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8pPr>
    <a:lvl9pPr marL="2115922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Cole" initials="JC" lastIdx="1" clrIdx="0">
    <p:extLst>
      <p:ext uri="{19B8F6BF-5375-455C-9EA6-DF929625EA0E}">
        <p15:presenceInfo xmlns:p15="http://schemas.microsoft.com/office/powerpoint/2012/main" userId="7fba839a52c7e3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351"/>
    <a:srgbClr val="FFFFFF"/>
    <a:srgbClr val="E9457A"/>
    <a:srgbClr val="785CAA"/>
    <a:srgbClr val="B4B4B4"/>
    <a:srgbClr val="344C96"/>
    <a:srgbClr val="09B7DC"/>
    <a:srgbClr val="78CB7B"/>
    <a:srgbClr val="F2D155"/>
    <a:srgbClr val="785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2036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1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4"/>
            <a:ext cx="157734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4"/>
            <a:ext cx="464058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340100"/>
            <a:ext cx="3094672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1"/>
            <a:ext cx="3109913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0"/>
            <a:ext cx="310991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69"/>
            <a:ext cx="3703320" cy="6498167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4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69"/>
            <a:ext cx="3703320" cy="6498167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5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41B40-259D-4FA2-A413-26AF32D087BA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3" y="99741"/>
            <a:ext cx="7315200" cy="9144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510415" y="2413622"/>
            <a:ext cx="3561102" cy="1277273"/>
          </a:xfrm>
          <a:prstGeom prst="rect">
            <a:avLst/>
          </a:prstGeom>
          <a:noFill/>
          <a:ln w="57150">
            <a:solidFill>
              <a:srgbClr val="785BAD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entury Gothic" panose="020B0502020202020204" pitchFamily="34" charset="0"/>
                <a:ea typeface="LLElementary2" panose="02000603000000000000" pitchFamily="2" charset="0"/>
              </a:rPr>
              <a:t>Hello! My name is Kayla Barnes, and I am very excited to start my 7</a:t>
            </a:r>
            <a:r>
              <a:rPr lang="en-US" sz="1100" baseline="30000" dirty="0">
                <a:latin typeface="Century Gothic" panose="020B0502020202020204" pitchFamily="34" charset="0"/>
                <a:ea typeface="LLElementary2" panose="02000603000000000000" pitchFamily="2" charset="0"/>
              </a:rPr>
              <a:t>th</a:t>
            </a:r>
            <a:r>
              <a:rPr lang="en-US" sz="1100" dirty="0">
                <a:latin typeface="Century Gothic" panose="020B0502020202020204" pitchFamily="34" charset="0"/>
                <a:ea typeface="LLElementary2" panose="02000603000000000000" pitchFamily="2" charset="0"/>
              </a:rPr>
              <a:t> year teaching! I am 31 years old, and I was born and raised in St. Louis. My husband and I have a beautiful daughter named Eleanor. I love to read, travel, hike, and spend time with my friends and family! I’m excited to make this my best year yet!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42773" y="1999178"/>
            <a:ext cx="4626223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About Me</a:t>
            </a:r>
            <a:r>
              <a:rPr lang="en-US" sz="23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366634" y="5258889"/>
            <a:ext cx="3147684" cy="35971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0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M</a:t>
            </a:r>
            <a:r>
              <a:rPr lang="en-US" sz="20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Y </a:t>
            </a:r>
            <a:r>
              <a:rPr lang="en-US" sz="2000" dirty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E</a:t>
            </a:r>
            <a:r>
              <a:rPr lang="en-US" sz="20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D</a:t>
            </a:r>
            <a:r>
              <a:rPr lang="en-US" sz="20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U</a:t>
            </a:r>
            <a:r>
              <a:rPr lang="en-US" sz="2000" dirty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C</a:t>
            </a:r>
            <a:r>
              <a:rPr lang="en-US" sz="2000" dirty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A</a:t>
            </a:r>
            <a:r>
              <a:rPr lang="en-US" sz="2000" dirty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T</a:t>
            </a:r>
            <a:r>
              <a:rPr lang="en-US" sz="20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I</a:t>
            </a:r>
            <a:r>
              <a:rPr lang="en-US" sz="20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O</a:t>
            </a:r>
            <a:r>
              <a:rPr lang="en-US" sz="20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N</a:t>
            </a:r>
            <a:r>
              <a:rPr lang="en-US" sz="20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0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25068" y="5624375"/>
            <a:ext cx="3030817" cy="1046440"/>
          </a:xfrm>
          <a:prstGeom prst="rect">
            <a:avLst/>
          </a:prstGeom>
          <a:noFill/>
          <a:ln w="57150">
            <a:solidFill>
              <a:srgbClr val="F3D25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  <a:ea typeface="LLElementary2" panose="02000603000000000000" pitchFamily="2" charset="0"/>
              </a:rPr>
              <a:t>Webster University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-Bachelor of Science - Elementary Education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-Master of Education with an Emphasis in Reading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-Reading certification  </a:t>
            </a:r>
          </a:p>
          <a:p>
            <a:endParaRPr lang="en-US" sz="1000" dirty="0">
              <a:latin typeface="Century Gothic" panose="020B0502020202020204" pitchFamily="34" charset="0"/>
              <a:ea typeface="LLElementary2" panose="02000603000000000000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73873" y="3821196"/>
            <a:ext cx="3040445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Fun Facts </a:t>
            </a:r>
            <a:r>
              <a:rPr lang="en-US" sz="23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3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4555" y="4240854"/>
            <a:ext cx="5030590" cy="1169551"/>
          </a:xfrm>
          <a:prstGeom prst="rect">
            <a:avLst/>
          </a:prstGeom>
          <a:noFill/>
          <a:ln w="57150">
            <a:solidFill>
              <a:srgbClr val="78CB7D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-My husband and I have been married for four years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-My daughter just turned 2!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-Baby brother due July 25</a:t>
            </a:r>
            <a:r>
              <a:rPr lang="en-US" sz="1000" baseline="30000" dirty="0">
                <a:latin typeface="Century Gothic" panose="020B0502020202020204" pitchFamily="34" charset="0"/>
                <a:ea typeface="LLElementary2" panose="02000603000000000000" pitchFamily="2" charset="0"/>
              </a:rPr>
              <a:t>th</a:t>
            </a:r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!  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-I have 16 chickens 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-I hatch chicks with my class each year</a:t>
            </a:r>
          </a:p>
          <a:p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-I have two great </a:t>
            </a:r>
            <a:r>
              <a:rPr lang="en-US" sz="1000" dirty="0" err="1">
                <a:latin typeface="Century Gothic" panose="020B0502020202020204" pitchFamily="34" charset="0"/>
                <a:ea typeface="LLElementary2" panose="02000603000000000000" pitchFamily="2" charset="0"/>
              </a:rPr>
              <a:t>danes</a:t>
            </a:r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 </a:t>
            </a:r>
          </a:p>
          <a:p>
            <a:endParaRPr lang="en-US" sz="1000" dirty="0">
              <a:latin typeface="Century Gothic" panose="020B0502020202020204" pitchFamily="34" charset="0"/>
              <a:ea typeface="LLElementary2" panose="02000603000000000000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555" y="6887820"/>
            <a:ext cx="2833500" cy="421270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4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C</a:t>
            </a:r>
            <a:r>
              <a:rPr lang="en-US" sz="24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O</a:t>
            </a:r>
            <a:r>
              <a:rPr lang="en-US" sz="2400" dirty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N</a:t>
            </a:r>
            <a:r>
              <a:rPr lang="en-US" sz="24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T</a:t>
            </a:r>
            <a:r>
              <a:rPr lang="en-US" sz="24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A</a:t>
            </a:r>
            <a:r>
              <a:rPr lang="en-US" sz="2400" dirty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C</a:t>
            </a:r>
            <a:r>
              <a:rPr lang="en-US" sz="2400" dirty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T </a:t>
            </a:r>
            <a:r>
              <a:rPr lang="en-US" sz="2400" dirty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M</a:t>
            </a:r>
            <a:r>
              <a:rPr lang="en-US" sz="24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E</a:t>
            </a:r>
            <a:r>
              <a:rPr lang="en-US" sz="24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04515" y="7337790"/>
            <a:ext cx="3307900" cy="861774"/>
          </a:xfrm>
          <a:prstGeom prst="rect">
            <a:avLst/>
          </a:prstGeom>
          <a:noFill/>
          <a:ln w="57150">
            <a:solidFill>
              <a:srgbClr val="08B7DD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  <a:ea typeface="LLElementary2" panose="02000603000000000000" pitchFamily="2" charset="0"/>
              </a:rPr>
              <a:t>Email</a:t>
            </a:r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: Kayla.barnes@slps.org</a:t>
            </a:r>
          </a:p>
          <a:p>
            <a:r>
              <a:rPr lang="en-US" sz="1000" b="1" dirty="0">
                <a:latin typeface="Century Gothic" panose="020B0502020202020204" pitchFamily="34" charset="0"/>
                <a:ea typeface="LLElementary2" panose="02000603000000000000" pitchFamily="2" charset="0"/>
              </a:rPr>
              <a:t>Class Dojo Messenger </a:t>
            </a:r>
          </a:p>
          <a:p>
            <a:r>
              <a:rPr lang="en-US" sz="1000" b="1" dirty="0" err="1">
                <a:latin typeface="Century Gothic" panose="020B0502020202020204" pitchFamily="34" charset="0"/>
                <a:ea typeface="LLElementary2" panose="02000603000000000000" pitchFamily="2" charset="0"/>
              </a:rPr>
              <a:t>Buder</a:t>
            </a:r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 </a:t>
            </a:r>
            <a:r>
              <a:rPr lang="en-US" sz="1000" b="1" dirty="0">
                <a:latin typeface="Century Gothic" panose="020B0502020202020204" pitchFamily="34" charset="0"/>
                <a:ea typeface="LLElementary2" panose="02000603000000000000" pitchFamily="2" charset="0"/>
              </a:rPr>
              <a:t>Phone</a:t>
            </a:r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 </a:t>
            </a:r>
            <a:r>
              <a:rPr lang="en-US" sz="1000" b="1" dirty="0">
                <a:latin typeface="Century Gothic" panose="020B0502020202020204" pitchFamily="34" charset="0"/>
                <a:ea typeface="LLElementary2" panose="02000603000000000000" pitchFamily="2" charset="0"/>
              </a:rPr>
              <a:t>Number</a:t>
            </a:r>
            <a:r>
              <a:rPr lang="en-US" sz="1000" dirty="0">
                <a:latin typeface="Century Gothic" panose="020B0502020202020204" pitchFamily="34" charset="0"/>
                <a:ea typeface="LLElementary2" panose="02000603000000000000" pitchFamily="2" charset="0"/>
              </a:rPr>
              <a:t>: 314.352.4343</a:t>
            </a:r>
          </a:p>
          <a:p>
            <a:r>
              <a:rPr lang="en-US" sz="1000" b="1" dirty="0">
                <a:highlight>
                  <a:srgbClr val="F1D351"/>
                </a:highlight>
                <a:latin typeface="Century Gothic" panose="020B0502020202020204" pitchFamily="34" charset="0"/>
                <a:ea typeface="LLElementary2" panose="02000603000000000000" pitchFamily="2" charset="0"/>
              </a:rPr>
              <a:t>My preferred method of communication for the quickest response is Class Dojo messenger.</a:t>
            </a:r>
          </a:p>
        </p:txBody>
      </p:sp>
      <p:pic>
        <p:nvPicPr>
          <p:cNvPr id="47" name="Picture 8" descr="http://openclipart.org/image/800px/svg_to_png/174008/contact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424" y="7163932"/>
            <a:ext cx="1597077" cy="131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017009" y="5012994"/>
            <a:ext cx="2271988" cy="32893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8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M</a:t>
            </a:r>
            <a:r>
              <a:rPr lang="en-US" sz="18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Y </a:t>
            </a:r>
            <a:r>
              <a:rPr lang="en-US" sz="1800" dirty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F</a:t>
            </a:r>
            <a:r>
              <a:rPr lang="en-US" sz="18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A</a:t>
            </a:r>
            <a:r>
              <a:rPr lang="en-US" sz="18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V</a:t>
            </a:r>
            <a:r>
              <a:rPr lang="en-US" sz="1800" dirty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O</a:t>
            </a:r>
            <a:r>
              <a:rPr lang="en-US" sz="1800" dirty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R</a:t>
            </a:r>
            <a:r>
              <a:rPr lang="en-US" sz="1800" dirty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I</a:t>
            </a:r>
            <a:r>
              <a:rPr lang="en-US" sz="18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T</a:t>
            </a:r>
            <a:r>
              <a:rPr lang="en-US" sz="18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E</a:t>
            </a:r>
            <a:r>
              <a:rPr lang="en-US" sz="18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S</a:t>
            </a:r>
            <a:r>
              <a:rPr lang="en-US" sz="18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!</a:t>
            </a:r>
            <a:endParaRPr lang="en-US" sz="18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Ultra Bold Condensed" panose="020B0A060201040202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20851" y="5372842"/>
            <a:ext cx="2028825" cy="2923877"/>
          </a:xfrm>
          <a:prstGeom prst="rect">
            <a:avLst/>
          </a:prstGeom>
          <a:noFill/>
          <a:ln w="57150">
            <a:solidFill>
              <a:srgbClr val="E94579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Movie: Sweet Home Alabama 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Book: The Rainbow Fish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Color: Pink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Drink: Dr. Pepper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Season: Summer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Sports: Softball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Fast Food: Taco Bell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Subject: Reading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Store: Target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Place to Visit: Table Rock Lake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Candy: Skittles 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Restaurant: Rich &amp; Charlies</a:t>
            </a:r>
          </a:p>
          <a:p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Birthday: July 4</a:t>
            </a:r>
            <a:r>
              <a:rPr lang="en-US" sz="1150" baseline="30000" dirty="0">
                <a:latin typeface="Century Gothic" panose="020B0502020202020204" pitchFamily="34" charset="0"/>
                <a:ea typeface="LLElementary2" panose="02000603000000000000" pitchFamily="2" charset="0"/>
              </a:rPr>
              <a:t>th</a:t>
            </a:r>
            <a:r>
              <a:rPr lang="en-US" sz="1150" dirty="0">
                <a:latin typeface="Century Gothic" panose="020B0502020202020204" pitchFamily="34" charset="0"/>
                <a:ea typeface="LLElementary2" panose="02000603000000000000" pitchFamily="2" charset="0"/>
              </a:rPr>
              <a:t> 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68731" y="1400039"/>
            <a:ext cx="2157001" cy="98488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dirty="0">
                <a:ln w="0"/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  <a:ea typeface="AGHelicopterParents Medium" panose="02000603000000000000" pitchFamily="2" charset="0"/>
                <a:cs typeface="Sweet Pea" pitchFamily="2" charset="-128"/>
              </a:rPr>
              <a:t>Mrs. Barnes</a:t>
            </a:r>
          </a:p>
          <a:p>
            <a:pPr algn="ctr"/>
            <a:endParaRPr lang="en-US" sz="2800" b="0" cap="none" spc="0" dirty="0">
              <a:ln w="0"/>
              <a:solidFill>
                <a:schemeClr val="tx1"/>
              </a:solidFill>
              <a:effectLst>
                <a:glow rad="101600">
                  <a:srgbClr val="FFFFFF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GHelicopterParents Medium" panose="02000603000000000000" pitchFamily="2" charset="0"/>
              <a:ea typeface="AGHelicopterParents Medium" panose="02000603000000000000" pitchFamily="2" charset="0"/>
              <a:cs typeface="Sweet Pea" pitchFamily="2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D5AE87-54EC-4ECC-B745-3EEE7A3CAF0B}"/>
              </a:ext>
            </a:extLst>
          </p:cNvPr>
          <p:cNvSpPr txBox="1"/>
          <p:nvPr/>
        </p:nvSpPr>
        <p:spPr>
          <a:xfrm>
            <a:off x="26203" y="8778427"/>
            <a:ext cx="7315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BUDER ELEMENTARY SCHOOL: </a:t>
            </a:r>
            <a:r>
              <a:rPr lang="en-US" sz="1200" dirty="0">
                <a:ln w="0"/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Ultra Bold Condensed" panose="020B0A06020104020203" pitchFamily="34" charset="0"/>
              </a:rPr>
              <a:t>We are one team, inspiring each other every day, to grow in every way.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55" y="1980584"/>
            <a:ext cx="1739563" cy="217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2485</TotalTime>
  <Words>266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AGHelicopterParents Medium</vt:lpstr>
      <vt:lpstr>Arial</vt:lpstr>
      <vt:lpstr>Calibri</vt:lpstr>
      <vt:lpstr>Calibri Light</vt:lpstr>
      <vt:lpstr>Century Gothic</vt:lpstr>
      <vt:lpstr>Comic Sans MS</vt:lpstr>
      <vt:lpstr>Gill Sans Ultra Bold Condensed</vt:lpstr>
      <vt:lpstr>KG Summer Storm Rough</vt:lpstr>
      <vt:lpstr>Office Theme</vt:lpstr>
      <vt:lpstr>PowerPoint Presentation</vt:lpstr>
    </vt:vector>
  </TitlesOfParts>
  <Manager/>
  <Company>Toshiba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Kristi DeRoche</dc:creator>
  <cp:keywords/>
  <dc:description/>
  <cp:lastModifiedBy>Barnes, Kayla</cp:lastModifiedBy>
  <cp:revision>64</cp:revision>
  <cp:lastPrinted>2019-07-01T19:46:29Z</cp:lastPrinted>
  <dcterms:created xsi:type="dcterms:W3CDTF">2014-08-04T18:27:05Z</dcterms:created>
  <dcterms:modified xsi:type="dcterms:W3CDTF">2025-05-23T14:46:01Z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42f8b2-88d4-454a-ae0a-d915e44763d2_Enabled">
    <vt:lpwstr>true</vt:lpwstr>
  </property>
  <property fmtid="{D5CDD505-2E9C-101B-9397-08002B2CF9AE}" pid="3" name="MSIP_Label_f442f8b2-88d4-454a-ae0a-d915e44763d2_SetDate">
    <vt:lpwstr>2025-05-23T14:46:01Z</vt:lpwstr>
  </property>
  <property fmtid="{D5CDD505-2E9C-101B-9397-08002B2CF9AE}" pid="4" name="MSIP_Label_f442f8b2-88d4-454a-ae0a-d915e44763d2_Method">
    <vt:lpwstr>Standard</vt:lpwstr>
  </property>
  <property fmtid="{D5CDD505-2E9C-101B-9397-08002B2CF9AE}" pid="5" name="MSIP_Label_f442f8b2-88d4-454a-ae0a-d915e44763d2_Name">
    <vt:lpwstr>defa4170-0d19-0005-0003-bc88714345d2</vt:lpwstr>
  </property>
  <property fmtid="{D5CDD505-2E9C-101B-9397-08002B2CF9AE}" pid="6" name="MSIP_Label_f442f8b2-88d4-454a-ae0a-d915e44763d2_SiteId">
    <vt:lpwstr>08e33d6b-a654-486a-80e3-20b190ae22d7</vt:lpwstr>
  </property>
  <property fmtid="{D5CDD505-2E9C-101B-9397-08002B2CF9AE}" pid="7" name="MSIP_Label_f442f8b2-88d4-454a-ae0a-d915e44763d2_ActionId">
    <vt:lpwstr>080fabd6-6ee1-452a-8661-d6d0e7b6264a</vt:lpwstr>
  </property>
  <property fmtid="{D5CDD505-2E9C-101B-9397-08002B2CF9AE}" pid="8" name="MSIP_Label_f442f8b2-88d4-454a-ae0a-d915e44763d2_ContentBits">
    <vt:lpwstr>0</vt:lpwstr>
  </property>
  <property fmtid="{D5CDD505-2E9C-101B-9397-08002B2CF9AE}" pid="9" name="MSIP_Label_f442f8b2-88d4-454a-ae0a-d915e44763d2_Tag">
    <vt:lpwstr>10, 3, 0, 1</vt:lpwstr>
  </property>
</Properties>
</file>